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0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86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19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13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44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50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31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5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558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5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7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54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06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70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52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8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64" y="5154819"/>
            <a:ext cx="10151464" cy="1099039"/>
          </a:xfrm>
        </p:spPr>
        <p:txBody>
          <a:bodyPr>
            <a:normAutofit fontScale="90000"/>
          </a:bodyPr>
          <a:lstStyle/>
          <a:p>
            <a:r>
              <a:rPr lang="hr-HR" sz="4100" dirty="0"/>
              <a:t>Prirodna promjena i biološka struktura stanovništva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268" y="6253858"/>
            <a:ext cx="10151464" cy="60414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970893"/>
            <a:ext cx="10364452" cy="2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40" y="2424716"/>
            <a:ext cx="693420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Koji je udio mladog stanovništva u ukupnom stanovništvu Hrvatske?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20114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20% 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17232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30% 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814350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Oko 40%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53EC69-6CB6-42ED-AAC4-CD38126FF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73" y="1038958"/>
            <a:ext cx="4491387" cy="45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8" y="226278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Odaberi dobno-spolnu piramidu koja prikazuje kontinent s najmanjim udjelom mladog stanovništva?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3" name="Slika 12">
            <a:hlinkClick r:id="rId3" action="ppaction://hlinksldjump"/>
            <a:extLst>
              <a:ext uri="{FF2B5EF4-FFF2-40B4-BE49-F238E27FC236}">
                <a16:creationId xmlns:a16="http://schemas.microsoft.com/office/drawing/2014/main" id="{F323E4A8-2EB0-4DCF-84EC-9DC7B800B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3754921"/>
            <a:ext cx="2808718" cy="3074504"/>
          </a:xfrm>
          <a:prstGeom prst="rect">
            <a:avLst/>
          </a:prstGeom>
        </p:spPr>
      </p:pic>
      <p:pic>
        <p:nvPicPr>
          <p:cNvPr id="15" name="Slika 14">
            <a:hlinkClick r:id="rId5" action="ppaction://hlinksldjump"/>
            <a:extLst>
              <a:ext uri="{FF2B5EF4-FFF2-40B4-BE49-F238E27FC236}">
                <a16:creationId xmlns:a16="http://schemas.microsoft.com/office/drawing/2014/main" id="{C745019D-DB44-469E-BB5D-EDC206C53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7" y="3721982"/>
            <a:ext cx="3029758" cy="3106693"/>
          </a:xfrm>
          <a:prstGeom prst="rect">
            <a:avLst/>
          </a:prstGeom>
        </p:spPr>
      </p:pic>
      <p:pic>
        <p:nvPicPr>
          <p:cNvPr id="17" name="Slika 16">
            <a:hlinkClick r:id="rId5" action="ppaction://hlinksldjump"/>
            <a:extLst>
              <a:ext uri="{FF2B5EF4-FFF2-40B4-BE49-F238E27FC236}">
                <a16:creationId xmlns:a16="http://schemas.microsoft.com/office/drawing/2014/main" id="{98DD1018-4626-405F-8B88-E609E971A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721982"/>
            <a:ext cx="2907924" cy="31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5065"/>
            <a:ext cx="7874493" cy="1492132"/>
          </a:xfrm>
        </p:spPr>
        <p:txBody>
          <a:bodyPr>
            <a:normAutofit/>
          </a:bodyPr>
          <a:lstStyle/>
          <a:p>
            <a:r>
              <a:rPr lang="hr-HR" dirty="0"/>
              <a:t>6. Odredi koga ima više među starim stanovništvom Svijeta?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776795" y="369745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Muškaraca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776794" y="47270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Podjednako, razlika je manja od 0,5 %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776794" y="576171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Žena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646593B-1C7B-4779-A939-A312F83B3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75" y="2149252"/>
            <a:ext cx="4340900" cy="45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28" y="26591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</a:t>
            </a:r>
            <a:r>
              <a:rPr lang="nn-NO" dirty="0"/>
              <a:t> </a:t>
            </a:r>
            <a:r>
              <a:rPr lang="hr-HR" dirty="0"/>
              <a:t>Kako nazivamo </a:t>
            </a:r>
            <a:r>
              <a:rPr lang="nn-NO" dirty="0"/>
              <a:t>grafički prikaz biološkog sastava stanovništva</a:t>
            </a:r>
            <a:r>
              <a:rPr lang="hr-HR" dirty="0"/>
              <a:t>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Prirodna piramida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6583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Demografska piramida</a:t>
            </a:r>
          </a:p>
        </p:txBody>
      </p:sp>
      <p:sp>
        <p:nvSpPr>
          <p:cNvPr id="13" name="Pravokutnik 12">
            <a:hlinkClick r:id="rId4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556478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Dobno-spolna piramida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Što prikazuje priložena slika?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120715" y="578189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Prirodnu promjenu u jednoj godini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1120715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Demografsku tranziciju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120715" y="466049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Dobno-spolnu piramidu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UTJECAJ DEMOGRAFSKE TRANZICIJE NA EKONOMIJU U HRVATSKOJ">
            <a:extLst>
              <a:ext uri="{FF2B5EF4-FFF2-40B4-BE49-F238E27FC236}">
                <a16:creationId xmlns:a16="http://schemas.microsoft.com/office/drawing/2014/main" id="{72B77BD3-AFDE-42BE-88D5-AE2BE9E4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15" y="3414798"/>
            <a:ext cx="5481776" cy="29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54" y="2682828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Razliku između broja rođenih i broja umrlih nazivamo…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463892" y="36535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Depopulacija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3654639" y="480351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Prostorna promjena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6127809" y="365350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Prirodna promjena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a citiranj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 citiranje</Template>
  <TotalTime>149</TotalTime>
  <Words>126</Words>
  <Application>Microsoft Office PowerPoint</Application>
  <PresentationFormat>Široki zaslon</PresentationFormat>
  <Paragraphs>36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Za citiranje</vt:lpstr>
      <vt:lpstr>Prirodna promjena i biološka struktura stanovništva</vt:lpstr>
      <vt:lpstr>1. Kako nazivamo grafički prikaz biološkog sastava stanovništva?</vt:lpstr>
      <vt:lpstr>PowerPoint prezentacija</vt:lpstr>
      <vt:lpstr>PowerPoint prezentacija</vt:lpstr>
      <vt:lpstr>2. Što prikazuje priložena slika?</vt:lpstr>
      <vt:lpstr>PowerPoint prezentacija</vt:lpstr>
      <vt:lpstr>PowerPoint prezentacija</vt:lpstr>
      <vt:lpstr>3. Razliku između broja rođenih i broja umrlih nazivamo…</vt:lpstr>
      <vt:lpstr>PowerPoint prezentacija</vt:lpstr>
      <vt:lpstr>PowerPoint prezentacija</vt:lpstr>
      <vt:lpstr>4. Koji je udio mladog stanovništva u ukupnom stanovništvu Hrvatske?</vt:lpstr>
      <vt:lpstr>PowerPoint prezentacija</vt:lpstr>
      <vt:lpstr>PowerPoint prezentacija</vt:lpstr>
      <vt:lpstr>5. Odaberi dobno-spolnu piramidu koja prikazuje kontinent s najmanjim udjelom mladog stanovništva?</vt:lpstr>
      <vt:lpstr>PowerPoint prezentacija</vt:lpstr>
      <vt:lpstr>PowerPoint prezentacija</vt:lpstr>
      <vt:lpstr>6. Odredi koga ima više među starim stanovništvom Svijeta?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svjetskog stanovništva</dc:title>
  <dc:creator>MARKO VLADIĆ</dc:creator>
  <cp:lastModifiedBy>MARKO VLADIĆ</cp:lastModifiedBy>
  <cp:revision>20</cp:revision>
  <dcterms:created xsi:type="dcterms:W3CDTF">2020-09-29T07:45:00Z</dcterms:created>
  <dcterms:modified xsi:type="dcterms:W3CDTF">2020-10-04T10:14:14Z</dcterms:modified>
</cp:coreProperties>
</file>